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 snapToGrid="0">
      <p:cViewPr varScale="1">
        <p:scale>
          <a:sx n="94" d="100"/>
          <a:sy n="94" d="100"/>
        </p:scale>
        <p:origin x="9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06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56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99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80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38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62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23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8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12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5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BBC93-A043-4AF2-89F5-6F1B6A4AD481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7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NetworkZero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Easy Network Discovery &amp; Messaging</a:t>
            </a:r>
          </a:p>
        </p:txBody>
      </p:sp>
    </p:spTree>
    <p:extLst>
      <p:ext uri="{BB962C8B-B14F-4D97-AF65-F5344CB8AC3E}">
        <p14:creationId xmlns:p14="http://schemas.microsoft.com/office/powerpoint/2010/main" val="218623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919480"/>
            <a:ext cx="5643880" cy="56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639064"/>
            <a:ext cx="7305040" cy="55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172"/>
            <a:ext cx="12192000" cy="53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2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" y="391319"/>
            <a:ext cx="2539682" cy="2539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53" y="1597667"/>
            <a:ext cx="2133333" cy="2666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70" y="604710"/>
            <a:ext cx="3047619" cy="3047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59" y="3103592"/>
            <a:ext cx="268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PyGame</a:t>
            </a:r>
            <a:r>
              <a:rPr lang="en-GB" sz="3600" dirty="0">
                <a:solidFill>
                  <a:schemeClr val="bg1"/>
                </a:solidFill>
              </a:rPr>
              <a:t> Zero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0053" y="750499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GPIO Zero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4605" y="3941168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GUI Zero</a:t>
            </a:r>
          </a:p>
        </p:txBody>
      </p:sp>
    </p:spTree>
    <p:extLst>
      <p:ext uri="{BB962C8B-B14F-4D97-AF65-F5344CB8AC3E}">
        <p14:creationId xmlns:p14="http://schemas.microsoft.com/office/powerpoint/2010/main" val="552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92" y="323416"/>
            <a:ext cx="10136015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2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" y="534918"/>
            <a:ext cx="3061722" cy="306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2065779"/>
            <a:ext cx="47548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7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3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75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72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41" y="0"/>
            <a:ext cx="5381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186"/>
            <a:ext cx="12192000" cy="60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1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9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9833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2" y="1087120"/>
            <a:ext cx="10880599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3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12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NetworkZero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Golden</dc:creator>
  <cp:lastModifiedBy>Tim Golden</cp:lastModifiedBy>
  <cp:revision>6</cp:revision>
  <dcterms:created xsi:type="dcterms:W3CDTF">2017-10-24T11:48:35Z</dcterms:created>
  <dcterms:modified xsi:type="dcterms:W3CDTF">2017-10-24T12:23:41Z</dcterms:modified>
</cp:coreProperties>
</file>